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3"/>
    <p:sldId id="257" r:id="rId4"/>
    <p:sldId id="258" r:id="rId5"/>
    <p:sldId id="259" r:id="rId6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906" y="7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gs" Target="tags/tag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wdp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9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9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9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8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游戏机, 光盘, 飞机&#10;&#10;描述已自动生成"/>
          <p:cNvPicPr>
            <a:picLocks noChangeAspect="1"/>
          </p:cNvPicPr>
          <p:nvPr/>
        </p:nvPicPr>
        <p:blipFill>
          <a:blip r:embed="rId1" cstate="email"/>
          <a:srcRect/>
          <a:stretch>
            <a:fillRect/>
          </a:stretch>
        </p:blipFill>
        <p:spPr>
          <a:xfrm>
            <a:off x="0" y="1189487"/>
            <a:ext cx="12192000" cy="56685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3244070" y="1000124"/>
            <a:ext cx="5703861" cy="281940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446073" y="3957590"/>
            <a:ext cx="52998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zh-CN" sz="3200" dirty="0">
                <a:solidFill>
                  <a:prstClr val="white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{{title}}</a:t>
            </a:r>
            <a:endParaRPr lang="en-US" altLang="zh-CN" sz="3200" dirty="0">
              <a:solidFill>
                <a:prstClr val="white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44468" y="5202825"/>
            <a:ext cx="52998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defTabSz="457200"/>
            <a:r>
              <a:rPr lang="zh-CN" altLang="en-US" sz="3200" dirty="0">
                <a:solidFill>
                  <a:prstClr val="white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演讲者</a:t>
            </a:r>
            <a:r>
              <a:rPr lang="en-US" altLang="zh-CN" sz="3200" dirty="0">
                <a:solidFill>
                  <a:prstClr val="white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:{{author}}</a:t>
            </a:r>
            <a:endParaRPr lang="en-US" altLang="zh-CN" sz="3200" dirty="0">
              <a:solidFill>
                <a:prstClr val="white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8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彩虹挂在空中&#10;&#10;中度可信度描述已自动生成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0" y="760279"/>
            <a:ext cx="12192000" cy="6097721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144143" y="631391"/>
            <a:ext cx="3903715" cy="1361539"/>
            <a:chOff x="4144143" y="698066"/>
            <a:chExt cx="3903715" cy="1361539"/>
          </a:xfrm>
        </p:grpSpPr>
        <p:sp>
          <p:nvSpPr>
            <p:cNvPr id="5" name="文本框 4"/>
            <p:cNvSpPr txBox="1"/>
            <p:nvPr/>
          </p:nvSpPr>
          <p:spPr>
            <a:xfrm>
              <a:off x="4819228" y="698066"/>
              <a:ext cx="255354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zh-CN" altLang="en-US" sz="6600" dirty="0">
                  <a:ln w="15875">
                    <a:noFill/>
                  </a:ln>
                  <a:solidFill>
                    <a:schemeClr val="bg1"/>
                  </a:solidFill>
                  <a:latin typeface="方正正大黑简体" panose="02000000000000000000" pitchFamily="2" charset="-122"/>
                  <a:ea typeface="方正正大黑简体" panose="02000000000000000000" pitchFamily="2" charset="-122"/>
                  <a:sym typeface="+mn-lt"/>
                </a:rPr>
                <a:t>目  录</a:t>
              </a:r>
              <a:endParaRPr lang="zh-CN" altLang="en-US" sz="6600" dirty="0">
                <a:ln w="15875">
                  <a:noFill/>
                </a:ln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  <a:sym typeface="+mn-lt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 rot="16200000">
              <a:off x="5880557" y="-107696"/>
              <a:ext cx="430887" cy="390371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contents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595438" y="2508113"/>
            <a:ext cx="4076700" cy="1038225"/>
            <a:chOff x="962025" y="2758026"/>
            <a:chExt cx="4076700" cy="1038225"/>
          </a:xfrm>
        </p:grpSpPr>
        <p:sp>
          <p:nvSpPr>
            <p:cNvPr id="8" name="矩形: 圆角 7"/>
            <p:cNvSpPr/>
            <p:nvPr/>
          </p:nvSpPr>
          <p:spPr>
            <a:xfrm>
              <a:off x="962025" y="2758026"/>
              <a:ext cx="4076700" cy="1038225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123950" y="2879200"/>
              <a:ext cx="795876" cy="795876"/>
              <a:chOff x="1123950" y="2879200"/>
              <a:chExt cx="795876" cy="795876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1123950" y="2879200"/>
                <a:ext cx="795876" cy="795876"/>
              </a:xfrm>
              <a:prstGeom prst="ellipse">
                <a:avLst/>
              </a:prstGeom>
              <a:solidFill>
                <a:srgbClr val="0409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1123950" y="2984751"/>
                <a:ext cx="79587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01</a:t>
                </a:r>
                <a:endParaRPr lang="zh-CN" altLang="en-US" sz="3200" dirty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2043651" y="2854041"/>
              <a:ext cx="2535242" cy="867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方正正大黑简体" panose="02000000000000000000" pitchFamily="2" charset="-122"/>
                  <a:ea typeface="方正正大黑简体" panose="02000000000000000000" pitchFamily="2" charset="-122"/>
                </a:rPr>
                <a:t>年终工作概述</a:t>
              </a:r>
              <a:endParaRPr lang="en-US" altLang="zh-CN" sz="28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Please </a:t>
              </a:r>
              <a:r>
                <a:rPr kumimoji="0" lang="en-US" altLang="zh-CN" sz="1400" b="0" i="0" u="none" strike="noStrike" kern="0" cap="none" spc="0" normalizeH="0" baseline="0" noProof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Arial" panose="020B0604020202090204" pitchFamily="34" charset="0"/>
                </a:rPr>
                <a:t>add your title here.</a:t>
              </a:r>
              <a:endPara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9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595438" y="3936863"/>
            <a:ext cx="4076700" cy="1038225"/>
            <a:chOff x="962025" y="2758026"/>
            <a:chExt cx="4076700" cy="1038225"/>
          </a:xfrm>
        </p:grpSpPr>
        <p:sp>
          <p:nvSpPr>
            <p:cNvPr id="14" name="矩形: 圆角 13"/>
            <p:cNvSpPr/>
            <p:nvPr/>
          </p:nvSpPr>
          <p:spPr>
            <a:xfrm>
              <a:off x="962025" y="2758026"/>
              <a:ext cx="4076700" cy="1038225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1123950" y="2879200"/>
              <a:ext cx="795876" cy="795876"/>
              <a:chOff x="1123950" y="2879200"/>
              <a:chExt cx="795876" cy="795876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1123950" y="2879200"/>
                <a:ext cx="795876" cy="795876"/>
              </a:xfrm>
              <a:prstGeom prst="ellipse">
                <a:avLst/>
              </a:prstGeom>
              <a:solidFill>
                <a:srgbClr val="0409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1123950" y="2984751"/>
                <a:ext cx="79587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02</a:t>
                </a:r>
                <a:endParaRPr lang="zh-CN" altLang="en-US" sz="3200" dirty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6" name="文本框 15"/>
            <p:cNvSpPr txBox="1"/>
            <p:nvPr/>
          </p:nvSpPr>
          <p:spPr>
            <a:xfrm>
              <a:off x="2043651" y="2854041"/>
              <a:ext cx="2535242" cy="867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方正正大黑简体" panose="02000000000000000000" pitchFamily="2" charset="-122"/>
                  <a:ea typeface="方正正大黑简体" panose="02000000000000000000" pitchFamily="2" charset="-122"/>
                </a:rPr>
                <a:t>工作完成情况</a:t>
              </a:r>
              <a:endParaRPr lang="en-US" altLang="zh-CN" sz="28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endParaRPr>
            </a:p>
            <a:p>
              <a:pPr>
                <a:lnSpc>
                  <a:spcPct val="120000"/>
                </a:lnSpc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Please </a:t>
              </a:r>
              <a:r>
                <a:rPr kumimoji="0" lang="en-US" altLang="zh-CN" sz="1400" b="0" i="0" u="none" strike="noStrike" kern="0" cap="none" spc="0" normalizeH="0" baseline="0" noProof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Arial" panose="020B0604020202090204" pitchFamily="34" charset="0"/>
                </a:rPr>
                <a:t>add your title here.</a:t>
              </a:r>
              <a:endPara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9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519863" y="2508113"/>
            <a:ext cx="4076700" cy="1038225"/>
            <a:chOff x="962025" y="2758026"/>
            <a:chExt cx="4076700" cy="1038225"/>
          </a:xfrm>
        </p:grpSpPr>
        <p:sp>
          <p:nvSpPr>
            <p:cNvPr id="20" name="矩形: 圆角 19"/>
            <p:cNvSpPr/>
            <p:nvPr/>
          </p:nvSpPr>
          <p:spPr>
            <a:xfrm>
              <a:off x="962025" y="2758026"/>
              <a:ext cx="4076700" cy="1038225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123950" y="2879200"/>
              <a:ext cx="795876" cy="795876"/>
              <a:chOff x="1123950" y="2879200"/>
              <a:chExt cx="795876" cy="795876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1123950" y="2879200"/>
                <a:ext cx="795876" cy="795876"/>
              </a:xfrm>
              <a:prstGeom prst="ellipse">
                <a:avLst/>
              </a:prstGeom>
              <a:solidFill>
                <a:srgbClr val="0409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1123950" y="2984751"/>
                <a:ext cx="79587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 sz="3200" dirty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2043651" y="2854041"/>
              <a:ext cx="2535242" cy="867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方正正大黑简体" panose="02000000000000000000" pitchFamily="2" charset="-122"/>
                  <a:ea typeface="方正正大黑简体" panose="02000000000000000000" pitchFamily="2" charset="-122"/>
                </a:rPr>
                <a:t>存在主要问题</a:t>
              </a:r>
              <a:endParaRPr lang="en-US" altLang="zh-CN" sz="28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endParaRPr>
            </a:p>
            <a:p>
              <a:pPr>
                <a:lnSpc>
                  <a:spcPct val="120000"/>
                </a:lnSpc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Please </a:t>
              </a:r>
              <a:r>
                <a:rPr kumimoji="0" lang="en-US" altLang="zh-CN" sz="1400" b="0" i="0" u="none" strike="noStrike" kern="0" cap="none" spc="0" normalizeH="0" baseline="0" noProof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Arial" panose="020B0604020202090204" pitchFamily="34" charset="0"/>
                </a:rPr>
                <a:t>add your title here.</a:t>
              </a:r>
              <a:endPara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90204" pitchFamily="34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519863" y="3936863"/>
            <a:ext cx="4076700" cy="1038225"/>
            <a:chOff x="962025" y="2758026"/>
            <a:chExt cx="4076700" cy="1038225"/>
          </a:xfrm>
        </p:grpSpPr>
        <p:sp>
          <p:nvSpPr>
            <p:cNvPr id="26" name="矩形: 圆角 25"/>
            <p:cNvSpPr/>
            <p:nvPr/>
          </p:nvSpPr>
          <p:spPr>
            <a:xfrm>
              <a:off x="962025" y="2758026"/>
              <a:ext cx="4076700" cy="1038225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123950" y="2879200"/>
              <a:ext cx="795876" cy="795876"/>
              <a:chOff x="1123950" y="2879200"/>
              <a:chExt cx="795876" cy="795876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1123950" y="2879200"/>
                <a:ext cx="795876" cy="795876"/>
              </a:xfrm>
              <a:prstGeom prst="ellipse">
                <a:avLst/>
              </a:prstGeom>
              <a:solidFill>
                <a:srgbClr val="0409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1123950" y="2984751"/>
                <a:ext cx="79587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04</a:t>
                </a:r>
                <a:endParaRPr lang="zh-CN" altLang="en-US" sz="3200" dirty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2043651" y="2854041"/>
              <a:ext cx="2535242" cy="867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方正正大黑简体" panose="02000000000000000000" pitchFamily="2" charset="-122"/>
                  <a:ea typeface="方正正大黑简体" panose="02000000000000000000" pitchFamily="2" charset="-122"/>
                </a:rPr>
                <a:t>新年工作计划</a:t>
              </a:r>
              <a:endParaRPr lang="en-US" altLang="zh-CN" sz="28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endParaRPr>
            </a:p>
            <a:p>
              <a:pPr>
                <a:lnSpc>
                  <a:spcPct val="120000"/>
                </a:lnSpc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Please </a:t>
              </a:r>
              <a:r>
                <a:rPr kumimoji="0" lang="en-US" altLang="zh-CN" sz="1400" b="0" i="0" u="none" strike="noStrike" kern="0" cap="none" spc="0" normalizeH="0" baseline="0" noProof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Arial" panose="020B0604020202090204" pitchFamily="34" charset="0"/>
                </a:rPr>
                <a:t>add your title here.</a:t>
              </a:r>
              <a:endPara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9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6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8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游戏机, 光盘, 玻璃&#10;&#10;描述已自动生成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0" y="760279"/>
            <a:ext cx="12192000" cy="6097721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5143979" y="1483943"/>
            <a:ext cx="1904042" cy="1904042"/>
            <a:chOff x="5143979" y="1086808"/>
            <a:chExt cx="1904042" cy="1904042"/>
          </a:xfrm>
        </p:grpSpPr>
        <p:sp>
          <p:nvSpPr>
            <p:cNvPr id="5" name="椭圆 4"/>
            <p:cNvSpPr/>
            <p:nvPr/>
          </p:nvSpPr>
          <p:spPr>
            <a:xfrm>
              <a:off x="5143979" y="1086808"/>
              <a:ext cx="1904042" cy="1904042"/>
            </a:xfrm>
            <a:prstGeom prst="ellipse">
              <a:avLst/>
            </a:prstGeom>
            <a:gradFill>
              <a:gsLst>
                <a:gs pos="0">
                  <a:srgbClr val="0409CE"/>
                </a:gs>
                <a:gs pos="70000">
                  <a:srgbClr val="0409CE">
                    <a:alpha val="0"/>
                  </a:srgbClr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600" dirty="0"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286615" y="1377110"/>
              <a:ext cx="1618771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 Black" panose="020B0A04020102020204" pitchFamily="34" charset="0"/>
                  <a:ea typeface="微软雅黑" panose="020B0503020204020204" pitchFamily="34" charset="-122"/>
                  <a:cs typeface="+mn-cs"/>
                </a:rPr>
                <a:t>01</a:t>
              </a:r>
              <a:endPara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4157008" y="3330949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zh-CN" altLang="en-US" sz="48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  <a:cs typeface="+mn-ea"/>
                <a:sym typeface="+mn-lt"/>
              </a:rPr>
              <a:t>年终工作概述</a:t>
            </a:r>
            <a:endParaRPr lang="zh-CN" altLang="en-US" sz="4800" dirty="0">
              <a:solidFill>
                <a:schemeClr val="bg1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12435" y="4254524"/>
            <a:ext cx="5167130" cy="606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5000"/>
              </a:lnSpc>
              <a:spcAft>
                <a:spcPts val="80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/>
              </a:rPr>
              <a:t>Please click here to add appropriate text to explain, you can directly copy and paste the text content.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8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ḷïdé"/>
          <p:cNvSpPr/>
          <p:nvPr/>
        </p:nvSpPr>
        <p:spPr>
          <a:xfrm>
            <a:off x="157321" y="170089"/>
            <a:ext cx="11877359" cy="6517822"/>
          </a:xfrm>
          <a:prstGeom prst="rect">
            <a:avLst/>
          </a:prstGeom>
          <a:solidFill>
            <a:schemeClr val="bg1">
              <a:alpha val="98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2000" b="1" dirty="0">
              <a:solidFill>
                <a:srgbClr val="1B47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71463" y="306109"/>
            <a:ext cx="2786123" cy="523220"/>
            <a:chOff x="357188" y="334684"/>
            <a:chExt cx="2786123" cy="523220"/>
          </a:xfrm>
        </p:grpSpPr>
        <p:grpSp>
          <p:nvGrpSpPr>
            <p:cNvPr id="8" name="组合 7"/>
            <p:cNvGrpSpPr/>
            <p:nvPr/>
          </p:nvGrpSpPr>
          <p:grpSpPr>
            <a:xfrm>
              <a:off x="357188" y="372784"/>
              <a:ext cx="447021" cy="447021"/>
              <a:chOff x="423862" y="362336"/>
              <a:chExt cx="552063" cy="552063"/>
            </a:xfrm>
          </p:grpSpPr>
          <p:sp>
            <p:nvSpPr>
              <p:cNvPr id="4" name="泪滴形 3"/>
              <p:cNvSpPr/>
              <p:nvPr/>
            </p:nvSpPr>
            <p:spPr>
              <a:xfrm>
                <a:off x="423862" y="362336"/>
                <a:ext cx="552063" cy="552063"/>
              </a:xfrm>
              <a:prstGeom prst="teardrop">
                <a:avLst/>
              </a:prstGeom>
              <a:solidFill>
                <a:srgbClr val="0409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" name="圆: 空心 6"/>
              <p:cNvSpPr/>
              <p:nvPr/>
            </p:nvSpPr>
            <p:spPr>
              <a:xfrm>
                <a:off x="537968" y="476442"/>
                <a:ext cx="323851" cy="323851"/>
              </a:xfrm>
              <a:prstGeom prst="donu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804209" y="334684"/>
              <a:ext cx="233910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正大黑简体" panose="02000000000000000000" pitchFamily="2" charset="-122"/>
                  <a:ea typeface="方正正大黑简体" panose="02000000000000000000" pitchFamily="2" charset="-122"/>
                  <a:cs typeface="+mn-ea"/>
                  <a:sym typeface="+mn-lt"/>
                </a:rPr>
                <a:t>年终工作概述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35613" y="1609950"/>
            <a:ext cx="5703575" cy="4310241"/>
            <a:chOff x="583238" y="1562325"/>
            <a:chExt cx="5703575" cy="4310241"/>
          </a:xfrm>
        </p:grpSpPr>
        <p:grpSp>
          <p:nvGrpSpPr>
            <p:cNvPr id="5" name="组合 4"/>
            <p:cNvGrpSpPr/>
            <p:nvPr/>
          </p:nvGrpSpPr>
          <p:grpSpPr>
            <a:xfrm>
              <a:off x="583238" y="1562325"/>
              <a:ext cx="5703575" cy="4310241"/>
              <a:chOff x="487543" y="1505280"/>
              <a:chExt cx="5703575" cy="4310241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487543" y="3593432"/>
                <a:ext cx="5703575" cy="2222089"/>
                <a:chOff x="707923" y="1509252"/>
                <a:chExt cx="5703575" cy="2222089"/>
              </a:xfrm>
            </p:grpSpPr>
            <p:sp>
              <p:nvSpPr>
                <p:cNvPr id="13" name="矩形 12"/>
                <p:cNvSpPr/>
                <p:nvPr/>
              </p:nvSpPr>
              <p:spPr>
                <a:xfrm>
                  <a:off x="707923" y="1509252"/>
                  <a:ext cx="5703575" cy="2222089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762000" algn="ctr" rotWithShape="0">
                    <a:srgbClr val="084BA6">
                      <a:alpha val="1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14" name="Rectangle 10"/>
                <p:cNvSpPr/>
                <p:nvPr/>
              </p:nvSpPr>
              <p:spPr>
                <a:xfrm>
                  <a:off x="960000" y="2531203"/>
                  <a:ext cx="5327359" cy="70076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defTabSz="457200" eaLnBrk="1" fontAlgn="auto" latinLnBrk="0" hangingPunct="1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单击此处输入合适的文本内容，可以根据自己的需要适当地调整文字的颜色或者大小等属性，严禁搬运抄袭。</a:t>
                  </a:r>
                  <a:endPara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pic>
            <p:nvPicPr>
              <p:cNvPr id="12" name="图片 11"/>
              <p:cNvPicPr>
                <a:picLocks noChangeAspect="1"/>
              </p:cNvPicPr>
              <p:nvPr/>
            </p:nvPicPr>
            <p:blipFill>
              <a:blip r:embed="rId1" cstate="email"/>
              <a:stretch>
                <a:fillRect/>
              </a:stretch>
            </p:blipFill>
            <p:spPr>
              <a:xfrm>
                <a:off x="487543" y="1505280"/>
                <a:ext cx="5693049" cy="205434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</p:spPr>
          </p:pic>
        </p:grpSp>
        <p:sp>
          <p:nvSpPr>
            <p:cNvPr id="6" name="矩形: 圆角 5"/>
            <p:cNvSpPr/>
            <p:nvPr/>
          </p:nvSpPr>
          <p:spPr>
            <a:xfrm>
              <a:off x="882501" y="4093535"/>
              <a:ext cx="1339703" cy="446567"/>
            </a:xfrm>
            <a:prstGeom prst="roundRect">
              <a:avLst>
                <a:gd name="adj" fmla="val 50000"/>
              </a:avLst>
            </a:prstGeom>
            <a:solidFill>
              <a:srgbClr val="0408B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添加标题</a:t>
              </a:r>
              <a:endPara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275846" y="1609950"/>
            <a:ext cx="5461351" cy="4308723"/>
            <a:chOff x="6323471" y="1562325"/>
            <a:chExt cx="5461351" cy="4308723"/>
          </a:xfrm>
        </p:grpSpPr>
        <p:grpSp>
          <p:nvGrpSpPr>
            <p:cNvPr id="16" name="组合 15"/>
            <p:cNvGrpSpPr/>
            <p:nvPr/>
          </p:nvGrpSpPr>
          <p:grpSpPr>
            <a:xfrm>
              <a:off x="6323471" y="1562325"/>
              <a:ext cx="2711116" cy="2054349"/>
              <a:chOff x="8245282" y="1422400"/>
              <a:chExt cx="3293575" cy="2148958"/>
            </a:xfrm>
          </p:grpSpPr>
          <p:sp>
            <p:nvSpPr>
              <p:cNvPr id="26" name="矩形 4"/>
              <p:cNvSpPr>
                <a:spLocks noChangeArrowheads="1"/>
              </p:cNvSpPr>
              <p:nvPr/>
            </p:nvSpPr>
            <p:spPr bwMode="auto">
              <a:xfrm>
                <a:off x="8245282" y="1422400"/>
                <a:ext cx="3293575" cy="2148958"/>
              </a:xfrm>
              <a:prstGeom prst="roundRect">
                <a:avLst>
                  <a:gd name="adj" fmla="val 0"/>
                </a:avLst>
              </a:prstGeom>
              <a:solidFill>
                <a:srgbClr val="0408B0"/>
              </a:solidFill>
              <a:ln>
                <a:noFill/>
              </a:ln>
              <a:effectLst>
                <a:outerShdw blurRad="762000" algn="ctr" rotWithShape="0">
                  <a:srgbClr val="084BA6">
                    <a:alpha val="10000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1219200">
                  <a:lnSpc>
                    <a:spcPct val="130000"/>
                  </a:lnSpc>
                </a:pPr>
                <a:endParaRPr lang="zh-CN" altLang="en-US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8324527" y="1719870"/>
                <a:ext cx="3135086" cy="1593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zh-CN" altLang="en-US" sz="2000" b="1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35号-经典雅黑" panose="02000000000000000000" pitchFamily="2" charset="-122"/>
                  </a:rPr>
                  <a:t>添加标题</a:t>
                </a:r>
                <a:endParaRPr lang="en-US" altLang="zh-CN" sz="2000" b="1" kern="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字魂35号-经典雅黑" panose="02000000000000000000" pitchFamily="2" charset="-122"/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zh-CN" altLang="en-US" sz="14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35号-经典雅黑" panose="02000000000000000000" pitchFamily="2" charset="-122"/>
                  </a:rPr>
                  <a:t>请您单击此处输入文本内容，可调整文字的颜色或者大小等属性，祝你使用愉快。</a:t>
                </a:r>
                <a:endParaRPr lang="zh-CN" altLang="en-US" sz="1400" kern="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字魂35号-经典雅黑" panose="02000000000000000000" pitchFamily="2" charset="-122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9073706" y="1562325"/>
              <a:ext cx="2711116" cy="2054349"/>
              <a:chOff x="8245282" y="1422400"/>
              <a:chExt cx="3293575" cy="2148958"/>
            </a:xfrm>
          </p:grpSpPr>
          <p:sp>
            <p:nvSpPr>
              <p:cNvPr id="24" name="矩形 4"/>
              <p:cNvSpPr>
                <a:spLocks noChangeArrowheads="1"/>
              </p:cNvSpPr>
              <p:nvPr/>
            </p:nvSpPr>
            <p:spPr bwMode="auto">
              <a:xfrm>
                <a:off x="8245282" y="1422400"/>
                <a:ext cx="3293575" cy="2148958"/>
              </a:xfrm>
              <a:prstGeom prst="roundRect">
                <a:avLst>
                  <a:gd name="adj" fmla="val 0"/>
                </a:avLst>
              </a:prstGeom>
              <a:solidFill>
                <a:srgbClr val="00B0F0"/>
              </a:solidFill>
              <a:ln>
                <a:noFill/>
              </a:ln>
              <a:effectLst>
                <a:outerShdw blurRad="762000" algn="ctr" rotWithShape="0">
                  <a:srgbClr val="084BA6">
                    <a:alpha val="10000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1219200">
                  <a:lnSpc>
                    <a:spcPct val="130000"/>
                  </a:lnSpc>
                </a:pPr>
                <a:endParaRPr lang="zh-CN" altLang="en-US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8324527" y="1719870"/>
                <a:ext cx="3135086" cy="1593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35号-经典雅黑" panose="02000000000000000000" pitchFamily="2" charset="-122"/>
                  </a:rPr>
                  <a:t>添加标题</a:t>
                </a:r>
                <a:endPara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字魂35号-经典雅黑" panose="02000000000000000000" pitchFamily="2" charset="-122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35号-经典雅黑" panose="02000000000000000000" pitchFamily="2" charset="-122"/>
                  </a:rPr>
                  <a:t>请您单击此处输入文本内容，可调整文字的颜色或者大小等属性，祝你使用愉快。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字魂35号-经典雅黑" panose="02000000000000000000" pitchFamily="2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6323471" y="3648959"/>
              <a:ext cx="2711116" cy="2222089"/>
              <a:chOff x="8245282" y="1422400"/>
              <a:chExt cx="3293575" cy="2148958"/>
            </a:xfrm>
          </p:grpSpPr>
          <p:sp>
            <p:nvSpPr>
              <p:cNvPr id="22" name="矩形 4"/>
              <p:cNvSpPr>
                <a:spLocks noChangeArrowheads="1"/>
              </p:cNvSpPr>
              <p:nvPr/>
            </p:nvSpPr>
            <p:spPr bwMode="auto">
              <a:xfrm>
                <a:off x="8245282" y="1422400"/>
                <a:ext cx="3293575" cy="2148958"/>
              </a:xfrm>
              <a:prstGeom prst="roundRect">
                <a:avLst>
                  <a:gd name="adj" fmla="val 0"/>
                </a:avLst>
              </a:prstGeom>
              <a:solidFill>
                <a:srgbClr val="00B0F0"/>
              </a:solidFill>
              <a:ln>
                <a:noFill/>
              </a:ln>
              <a:effectLst>
                <a:outerShdw blurRad="762000" algn="ctr" rotWithShape="0">
                  <a:srgbClr val="084BA6">
                    <a:alpha val="10000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1219200">
                  <a:lnSpc>
                    <a:spcPct val="130000"/>
                  </a:lnSpc>
                </a:pPr>
                <a:endParaRPr lang="zh-CN" altLang="en-US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8324527" y="1778525"/>
                <a:ext cx="3135086" cy="14733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35号-经典雅黑" panose="02000000000000000000" pitchFamily="2" charset="-122"/>
                  </a:rPr>
                  <a:t>添加标题</a:t>
                </a:r>
                <a:endPara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字魂35号-经典雅黑" panose="02000000000000000000" pitchFamily="2" charset="-122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35号-经典雅黑" panose="02000000000000000000" pitchFamily="2" charset="-122"/>
                  </a:rPr>
                  <a:t>请您单击此处输入文本内容，可调整文字的颜色或者大小等属性，祝你使用愉快。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字魂35号-经典雅黑" panose="02000000000000000000" pitchFamily="2" charset="-122"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9073706" y="3648959"/>
              <a:ext cx="2711116" cy="2222089"/>
              <a:chOff x="8245282" y="1422400"/>
              <a:chExt cx="3293575" cy="2148958"/>
            </a:xfrm>
          </p:grpSpPr>
          <p:sp>
            <p:nvSpPr>
              <p:cNvPr id="20" name="矩形 4"/>
              <p:cNvSpPr>
                <a:spLocks noChangeArrowheads="1"/>
              </p:cNvSpPr>
              <p:nvPr/>
            </p:nvSpPr>
            <p:spPr bwMode="auto">
              <a:xfrm>
                <a:off x="8245282" y="1422400"/>
                <a:ext cx="3293575" cy="2148958"/>
              </a:xfrm>
              <a:prstGeom prst="roundRect">
                <a:avLst>
                  <a:gd name="adj" fmla="val 0"/>
                </a:avLst>
              </a:prstGeom>
              <a:solidFill>
                <a:srgbClr val="0408B0"/>
              </a:solidFill>
              <a:ln>
                <a:noFill/>
              </a:ln>
              <a:effectLst>
                <a:outerShdw blurRad="762000" algn="ctr" rotWithShape="0">
                  <a:srgbClr val="084BA6">
                    <a:alpha val="10000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1219200">
                  <a:lnSpc>
                    <a:spcPct val="130000"/>
                  </a:lnSpc>
                </a:pPr>
                <a:endParaRPr lang="zh-CN" altLang="en-US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8324527" y="1778525"/>
                <a:ext cx="3135086" cy="14733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35号-经典雅黑" panose="02000000000000000000" pitchFamily="2" charset="-122"/>
                  </a:rPr>
                  <a:t>添加标题</a:t>
                </a:r>
                <a:endPara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字魂35号-经典雅黑" panose="02000000000000000000" pitchFamily="2" charset="-122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字魂35号-经典雅黑" panose="02000000000000000000" pitchFamily="2" charset="-122"/>
                  </a:rPr>
                  <a:t>请您单击此处输入文本内容，可调整文字的颜色或者大小等属性，祝你使用愉快。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字魂35号-经典雅黑" panose="02000000000000000000" pitchFamily="2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AS_NET" val="4.0.30319.42000"/>
  <p:tag name="AS_OS" val="Microsoft Windows NT 6.1.7601 Service Pack 1"/>
  <p:tag name="AS_RELEASE_DATE" val="2022.11.14"/>
  <p:tag name="AS_TITLE" val="Aspose.Slides for .NET 4.0 Client Profile"/>
  <p:tag name="AS_VERSION" val="22.11"/>
</p:tagLst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</Template>
  <TotalTime>0</TotalTime>
  <Words>504</Words>
  <Application>WPS 演示</Application>
  <PresentationFormat>宽屏</PresentationFormat>
  <Paragraphs>52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20" baseType="lpstr">
      <vt:lpstr>Arial</vt:lpstr>
      <vt:lpstr>宋体</vt:lpstr>
      <vt:lpstr>Wingdings</vt:lpstr>
      <vt:lpstr>方正正大黑简体</vt:lpstr>
      <vt:lpstr>汉仪中黑KW</vt:lpstr>
      <vt:lpstr>微软雅黑</vt:lpstr>
      <vt:lpstr>Arial Black</vt:lpstr>
      <vt:lpstr>汉仪旗黑</vt:lpstr>
      <vt:lpstr>Arial</vt:lpstr>
      <vt:lpstr>字魂35号-经典雅黑</vt:lpstr>
      <vt:lpstr>宋体</vt:lpstr>
      <vt:lpstr>Arial Unicode MS</vt:lpstr>
      <vt:lpstr>汉仪书宋二KW</vt:lpstr>
      <vt:lpstr>Calibri</vt:lpstr>
      <vt:lpstr>Helvetica Neue</vt:lpstr>
      <vt:lpstr>1_自定义设计方案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年终总结</dc:title>
  <dc:creator>第一PPT</dc:creator>
  <cp:keywords>www.1ppt.com</cp:keywords>
  <dc:description>www.1ppt.com</dc:description>
  <cp:lastModifiedBy>WPS_1640259730</cp:lastModifiedBy>
  <cp:revision>37</cp:revision>
  <dcterms:created xsi:type="dcterms:W3CDTF">2023-11-29T08:29:38Z</dcterms:created>
  <dcterms:modified xsi:type="dcterms:W3CDTF">2023-11-29T08:29:38Z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0246D4364DB14DBEB5DF5FEE3800E47F_12</vt:lpwstr>
  </property>
  <property fmtid="{D5CDD505-2E9C-101B-9397-08002B2CF9AE}" pid="3" name="KSOProductBuildVer">
    <vt:lpwstr>2052-6.3.0.8471</vt:lpwstr>
  </property>
</Properties>
</file>

<file path=docProps/thumbnail.jpeg>
</file>